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2" r:id="rId2"/>
    <p:sldId id="272" r:id="rId3"/>
    <p:sldId id="27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01" autoAdjust="0"/>
    <p:restoredTop sz="94671"/>
  </p:normalViewPr>
  <p:slideViewPr>
    <p:cSldViewPr snapToGrid="0">
      <p:cViewPr>
        <p:scale>
          <a:sx n="78" d="100"/>
          <a:sy n="78" d="100"/>
        </p:scale>
        <p:origin x="-42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9672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91918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1709918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75672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9560618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59236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72563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694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6938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0015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3538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9382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2132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07121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2470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8956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180E-315E-4E31-B34B-61907FEAAC8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316327-7678-4B6A-B485-9200B5DA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24" y="1499616"/>
            <a:ext cx="8851392" cy="40965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Comic Sans MS" panose="030F0702030302020204" pitchFamily="66" charset="0"/>
              </a:rPr>
              <a:t>Сборная команда </a:t>
            </a:r>
            <a:br>
              <a:rPr lang="ru-RU" sz="4400" b="1" dirty="0" smtClean="0">
                <a:latin typeface="Comic Sans MS" panose="030F0702030302020204" pitchFamily="66" charset="0"/>
              </a:rPr>
            </a:br>
            <a:r>
              <a:rPr lang="ru-RU" sz="4400" b="1" dirty="0" smtClean="0">
                <a:latin typeface="Comic Sans MS" panose="030F0702030302020204" pitchFamily="66" charset="0"/>
              </a:rPr>
              <a:t>Университета Лобачевского </a:t>
            </a:r>
            <a:br>
              <a:rPr lang="ru-RU" sz="4400" b="1" dirty="0" smtClean="0">
                <a:latin typeface="Comic Sans MS" panose="030F0702030302020204" pitchFamily="66" charset="0"/>
              </a:rPr>
            </a:br>
            <a:r>
              <a:rPr lang="ru-RU" sz="4400" b="1" dirty="0" smtClean="0">
                <a:latin typeface="Comic Sans MS" panose="030F0702030302020204" pitchFamily="66" charset="0"/>
              </a:rPr>
              <a:t>по бадминтону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651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098" y="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b="1" dirty="0" smtClean="0"/>
              <a:t>Соревнования </a:t>
            </a:r>
            <a:r>
              <a:rPr lang="en-US" b="1" dirty="0" smtClean="0"/>
              <a:t>Sell Games </a:t>
            </a:r>
            <a:r>
              <a:rPr lang="ru-RU" b="1" dirty="0" smtClean="0"/>
              <a:t>в Риге в мае 2017 года</a:t>
            </a:r>
          </a:p>
        </p:txBody>
      </p:sp>
      <p:pic>
        <p:nvPicPr>
          <p:cNvPr id="2051" name="Picture 3" descr="C:\Users\Юлия\Desktop\Для презентации\zawYyB0qE0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517" y="1246188"/>
            <a:ext cx="7482416" cy="5611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2801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b="1" dirty="0" smtClean="0"/>
              <a:t>Бронзовые призеры III Межуниверситетского чемпионата мира «EUROBARSELONA – 2017»</a:t>
            </a:r>
          </a:p>
        </p:txBody>
      </p:sp>
      <p:pic>
        <p:nvPicPr>
          <p:cNvPr id="4098" name="Picture 2" descr="C:\Users\Юлия\Desktop\Для презентации\UpkGT3Lbfx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452" y="1158249"/>
            <a:ext cx="7599668" cy="5699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1" y="187569"/>
            <a:ext cx="8494801" cy="754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 smtClean="0"/>
              <a:t>Сборная ННГУ 2017г.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1434" y="888609"/>
            <a:ext cx="6780886" cy="1967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Факты о команде: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7 кратные призеры </a:t>
            </a:r>
            <a:r>
              <a:rPr lang="ru-RU" sz="2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Чемпионатов </a:t>
            </a:r>
            <a:r>
              <a:rPr lang="ru-RU" sz="2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России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кратные призеры </a:t>
            </a:r>
            <a:r>
              <a:rPr kumimoji="0" lang="ru-RU" sz="24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Чемпионатов </a:t>
            </a:r>
            <a:r>
              <a:rPr kumimoji="0" lang="ru-RU" sz="24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Европы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 кратные призеры Межуниверситетского  </a:t>
            </a:r>
            <a:r>
              <a:rPr lang="ru-RU" sz="2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Чемпионатов </a:t>
            </a:r>
            <a:r>
              <a:rPr lang="ru-RU" sz="2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Мира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pp.userapi.com/c841020/v841020314/4024d/GPS8LWvDs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874" y="239150"/>
            <a:ext cx="5083126" cy="3812345"/>
          </a:xfrm>
          <a:prstGeom prst="rect">
            <a:avLst/>
          </a:prstGeom>
          <a:noFill/>
        </p:spPr>
      </p:pic>
      <p:pic>
        <p:nvPicPr>
          <p:cNvPr id="5124" name="Picture 4" descr="https://pp.userapi.com/c824411/v824411314/3aad3/pBytZZ5zs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23" y="2860833"/>
            <a:ext cx="5329555" cy="399716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64939" y="4173414"/>
            <a:ext cx="4276579" cy="1758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Было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выпущено 25 Кандидатов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Мастера спорта,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Мастеров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спорта и 1 Мастер спорта международного класса</a:t>
            </a:r>
            <a:endParaRPr lang="ru-RU" sz="2400" b="1" noProof="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870" y="268224"/>
            <a:ext cx="8596668" cy="694944"/>
          </a:xfrm>
        </p:spPr>
        <p:txBody>
          <a:bodyPr/>
          <a:lstStyle/>
          <a:p>
            <a:r>
              <a:rPr lang="ru-RU" dirty="0" err="1" smtClean="0"/>
              <a:t>Илвис</a:t>
            </a:r>
            <a:r>
              <a:rPr lang="ru-RU" dirty="0" smtClean="0"/>
              <a:t> </a:t>
            </a:r>
            <a:r>
              <a:rPr lang="ru-RU" dirty="0" err="1" smtClean="0"/>
              <a:t>Абелькалнс</a:t>
            </a:r>
            <a:r>
              <a:rPr lang="ru-RU" dirty="0" smtClean="0"/>
              <a:t> на тренировке </a:t>
            </a:r>
            <a:endParaRPr lang="ru-RU" dirty="0"/>
          </a:p>
        </p:txBody>
      </p:sp>
      <p:pic>
        <p:nvPicPr>
          <p:cNvPr id="1026" name="Picture 2" descr="C:\Documents and Settings\Admin\Рабочий стол\IMG_0313-29-11-17-01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24" y="967739"/>
            <a:ext cx="7552944" cy="56647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342" y="282216"/>
            <a:ext cx="6930474" cy="15838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25" y="2179741"/>
            <a:ext cx="7251163" cy="3920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836163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5" y="-157784"/>
            <a:ext cx="9923937" cy="701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4723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464" y="97536"/>
            <a:ext cx="8461248" cy="6949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Чемпионы Универсиады 2016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24"/>
            <a:ext cx="6023622" cy="451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79" y="2345084"/>
            <a:ext cx="6017221" cy="451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5578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926" y="5261332"/>
            <a:ext cx="6630619" cy="1275944"/>
          </a:xfrm>
        </p:spPr>
        <p:txBody>
          <a:bodyPr/>
          <a:lstStyle/>
          <a:p>
            <a:r>
              <a:rPr lang="ru-RU" b="1" dirty="0"/>
              <a:t>«</a:t>
            </a:r>
            <a:r>
              <a:rPr lang="ru-RU" b="1" dirty="0" smtClean="0"/>
              <a:t>Открытый Кубок Латвии»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апрель 2016г.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6" y="92183"/>
            <a:ext cx="6605516" cy="495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16" y="92183"/>
            <a:ext cx="4449090" cy="6673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74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9" y="4090760"/>
            <a:ext cx="4566552" cy="1941550"/>
          </a:xfrm>
        </p:spPr>
        <p:txBody>
          <a:bodyPr>
            <a:normAutofit/>
          </a:bodyPr>
          <a:lstStyle/>
          <a:p>
            <a:r>
              <a:rPr lang="ru-RU" b="1" dirty="0"/>
              <a:t>«SELL-GAMES 2016»  в  финском городе Тампере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2" t="31551" r="5345" b="-2647"/>
          <a:stretch/>
        </p:blipFill>
        <p:spPr>
          <a:xfrm>
            <a:off x="0" y="-4536"/>
            <a:ext cx="6365823" cy="3869871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62" y="3726997"/>
            <a:ext cx="4174671" cy="313100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49" y="-141966"/>
            <a:ext cx="6157909" cy="461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7258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852" y="5849588"/>
            <a:ext cx="8559969" cy="810519"/>
          </a:xfrm>
        </p:spPr>
        <p:txBody>
          <a:bodyPr/>
          <a:lstStyle/>
          <a:p>
            <a:r>
              <a:rPr lang="en-US" b="1" dirty="0"/>
              <a:t>European Universities Games </a:t>
            </a:r>
            <a:r>
              <a:rPr lang="en-US" b="1" dirty="0" smtClean="0"/>
              <a:t>2016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4" y="184977"/>
            <a:ext cx="7293428" cy="5470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837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5" y="5346076"/>
            <a:ext cx="8816454" cy="130038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2nd World </a:t>
            </a:r>
            <a:r>
              <a:rPr lang="en-US" b="1" dirty="0" err="1"/>
              <a:t>InterUniversities</a:t>
            </a:r>
            <a:r>
              <a:rPr lang="en-US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Championships </a:t>
            </a:r>
            <a:r>
              <a:rPr lang="en-US" b="1" dirty="0"/>
              <a:t>- </a:t>
            </a:r>
            <a:r>
              <a:rPr lang="en-US" b="1" dirty="0" smtClean="0"/>
              <a:t>EuroRoma2016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2" y="174253"/>
            <a:ext cx="6487884" cy="48659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25252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178" y="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b="1" dirty="0" smtClean="0"/>
              <a:t>Бронзовые призеры Чемпионата России среди студентов 2017г.</a:t>
            </a:r>
            <a:endParaRPr lang="ru-RU" b="1" dirty="0"/>
          </a:p>
        </p:txBody>
      </p:sp>
      <p:pic>
        <p:nvPicPr>
          <p:cNvPr id="1026" name="Picture 2" descr="C:\Users\Юлия\Desktop\Для презентации\BX4PZmKb_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226" y="1316526"/>
            <a:ext cx="7388631" cy="55414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Для презентации\eRgHKq-C2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988" y="33690"/>
            <a:ext cx="5459449" cy="682431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7672" y="834683"/>
            <a:ext cx="4766863" cy="50034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Победители студенческих соревнований </a:t>
            </a:r>
            <a:r>
              <a:rPr lang="ru-RU" b="1" dirty="0"/>
              <a:t>ВУЗов г.Н.Новгорода и Нижегородской области «Универсиада </a:t>
            </a:r>
            <a:r>
              <a:rPr lang="ru-RU" b="1" dirty="0" smtClean="0"/>
              <a:t>2017»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110</Words>
  <Application>Microsoft Office PowerPoint</Application>
  <PresentationFormat>Произвольный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Сборная команда  Университета Лобачевского  по бадминтону</vt:lpstr>
      <vt:lpstr>Слайд 2</vt:lpstr>
      <vt:lpstr>Чемпионы Универсиады 2016</vt:lpstr>
      <vt:lpstr>«Открытый Кубок Латвии»            апрель 2016г.</vt:lpstr>
      <vt:lpstr>«SELL-GAMES 2016»  в  финском городе Тампере</vt:lpstr>
      <vt:lpstr>European Universities Games 2016</vt:lpstr>
      <vt:lpstr>2nd World InterUniversities  Championships - EuroRoma2016</vt:lpstr>
      <vt:lpstr>Бронзовые призеры Чемпионата России среди студентов 2017г.</vt:lpstr>
      <vt:lpstr>Победители студенческих соревнований ВУЗов г.Н.Новгорода и Нижегородской области «Универсиада 2017»</vt:lpstr>
      <vt:lpstr>Соревнования Sell Games в Риге в мае 2017 года</vt:lpstr>
      <vt:lpstr>Бронзовые призеры III Межуниверситетского чемпионата мира «EUROBARSELONA – 2017»</vt:lpstr>
      <vt:lpstr>Сборная ННГУ 2017г.</vt:lpstr>
      <vt:lpstr>Илвис Абелькалнс на тренировке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57</cp:revision>
  <dcterms:created xsi:type="dcterms:W3CDTF">2016-03-17T20:09:55Z</dcterms:created>
  <dcterms:modified xsi:type="dcterms:W3CDTF">2017-11-29T11:05:43Z</dcterms:modified>
</cp:coreProperties>
</file>